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</p:sldIdLst>
  <p:sldSz cx="10160000" cy="8394700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314" y="-102"/>
      </p:cViewPr>
      <p:guideLst>
        <p:guide orient="horz" pos="2644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607800"/>
            <a:ext cx="8636000" cy="17994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756997"/>
            <a:ext cx="7112000" cy="21453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5E02E-A9F7-4165-BFF5-EE68428CF212}" type="datetimeFigureOut">
              <a:rPr lang="en-US" smtClean="0"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0DFC-A82E-40EA-9A5B-96FAB7463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836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5E02E-A9F7-4165-BFF5-EE68428CF212}" type="datetimeFigureOut">
              <a:rPr lang="en-US" smtClean="0"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0DFC-A82E-40EA-9A5B-96FAB7463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31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36179"/>
            <a:ext cx="2286000" cy="7162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336179"/>
            <a:ext cx="6688667" cy="7162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5E02E-A9F7-4165-BFF5-EE68428CF212}" type="datetimeFigureOut">
              <a:rPr lang="en-US" smtClean="0"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0DFC-A82E-40EA-9A5B-96FAB7463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263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5E02E-A9F7-4165-BFF5-EE68428CF212}" type="datetimeFigureOut">
              <a:rPr lang="en-US" smtClean="0"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0DFC-A82E-40EA-9A5B-96FAB7463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913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5394374"/>
            <a:ext cx="8636000" cy="166728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3558033"/>
            <a:ext cx="8636000" cy="18363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5E02E-A9F7-4165-BFF5-EE68428CF212}" type="datetimeFigureOut">
              <a:rPr lang="en-US" smtClean="0"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0DFC-A82E-40EA-9A5B-96FAB7463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32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958765"/>
            <a:ext cx="4487333" cy="55401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1958765"/>
            <a:ext cx="4487333" cy="55401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5E02E-A9F7-4165-BFF5-EE68428CF212}" type="datetimeFigureOut">
              <a:rPr lang="en-US" smtClean="0"/>
              <a:t>10/12/2012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0DFC-A82E-40EA-9A5B-96FAB7463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89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879092"/>
            <a:ext cx="4489098" cy="7831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662208"/>
            <a:ext cx="4489098" cy="48366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1879092"/>
            <a:ext cx="4490861" cy="7831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2662208"/>
            <a:ext cx="4490861" cy="48366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5E02E-A9F7-4165-BFF5-EE68428CF212}" type="datetimeFigureOut">
              <a:rPr lang="en-US" smtClean="0"/>
              <a:t>10/12/2012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0DFC-A82E-40EA-9A5B-96FAB7463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097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5E02E-A9F7-4165-BFF5-EE68428CF212}" type="datetimeFigureOut">
              <a:rPr lang="en-US" smtClean="0"/>
              <a:t>10/12/2012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0DFC-A82E-40EA-9A5B-96FAB7463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369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5E02E-A9F7-4165-BFF5-EE68428CF212}" type="datetimeFigureOut">
              <a:rPr lang="en-US" smtClean="0"/>
              <a:t>10/12/2012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0DFC-A82E-40EA-9A5B-96FAB7463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88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34234"/>
            <a:ext cx="3342570" cy="142243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334235"/>
            <a:ext cx="5679722" cy="71646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1756670"/>
            <a:ext cx="3342570" cy="574220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5E02E-A9F7-4165-BFF5-EE68428CF212}" type="datetimeFigureOut">
              <a:rPr lang="en-US" smtClean="0"/>
              <a:t>10/12/2012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0DFC-A82E-40EA-9A5B-96FAB7463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38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5876290"/>
            <a:ext cx="6096000" cy="69372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750082"/>
            <a:ext cx="6096000" cy="50368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6570019"/>
            <a:ext cx="6096000" cy="9852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5E02E-A9F7-4165-BFF5-EE68428CF212}" type="datetimeFigureOut">
              <a:rPr lang="en-US" smtClean="0"/>
              <a:t>10/12/2012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0DFC-A82E-40EA-9A5B-96FAB7463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473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36177"/>
            <a:ext cx="9144000" cy="13991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958765"/>
            <a:ext cx="9144000" cy="5540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1" y="7780645"/>
            <a:ext cx="2370667" cy="4469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5E02E-A9F7-4165-BFF5-EE68428CF212}" type="datetimeFigureOut">
              <a:rPr lang="en-US" smtClean="0"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5" y="7780645"/>
            <a:ext cx="3217333" cy="4469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4" y="7780645"/>
            <a:ext cx="2370667" cy="4469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90DFC-A82E-40EA-9A5B-96FAB7463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252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165100"/>
            <a:ext cx="9144000" cy="6858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654655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165100"/>
            <a:ext cx="9144000" cy="6858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854948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290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4000"/>
            <a:ext cx="9144000" cy="6858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900395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" y="177800"/>
            <a:ext cx="9144000" cy="6858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076435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165100"/>
            <a:ext cx="9144000" cy="6858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70966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152400"/>
            <a:ext cx="9144000" cy="6858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486733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" y="177800"/>
            <a:ext cx="9144000" cy="6858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56587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5100"/>
            <a:ext cx="9144000" cy="6858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896120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8000" y="259624"/>
            <a:ext cx="8305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Triangular Trade</a:t>
            </a:r>
            <a:endParaRPr lang="en-US" sz="2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64" y="996950"/>
            <a:ext cx="9039225" cy="694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7092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7800"/>
            <a:ext cx="9144000" cy="6858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903112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</Words>
  <Application>Microsoft Office PowerPoint</Application>
  <PresentationFormat>Custom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Coppell 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Smith</dc:creator>
  <cp:lastModifiedBy>Anthony Smith</cp:lastModifiedBy>
  <cp:revision>2</cp:revision>
  <dcterms:created xsi:type="dcterms:W3CDTF">2012-10-12T11:49:30Z</dcterms:created>
  <dcterms:modified xsi:type="dcterms:W3CDTF">2012-10-12T12:30:43Z</dcterms:modified>
</cp:coreProperties>
</file>